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2" r:id="rId4"/>
    <p:sldId id="258" r:id="rId5"/>
    <p:sldId id="259" r:id="rId6"/>
    <p:sldId id="281" r:id="rId7"/>
    <p:sldId id="283" r:id="rId8"/>
    <p:sldId id="260" r:id="rId9"/>
    <p:sldId id="284" r:id="rId10"/>
    <p:sldId id="262" r:id="rId11"/>
    <p:sldId id="263" r:id="rId12"/>
    <p:sldId id="264" r:id="rId13"/>
    <p:sldId id="265" r:id="rId14"/>
    <p:sldId id="285" r:id="rId15"/>
    <p:sldId id="266" r:id="rId16"/>
    <p:sldId id="267" r:id="rId17"/>
    <p:sldId id="268" r:id="rId18"/>
    <p:sldId id="286" r:id="rId19"/>
    <p:sldId id="287" r:id="rId20"/>
    <p:sldId id="270" r:id="rId21"/>
    <p:sldId id="288" r:id="rId22"/>
    <p:sldId id="271" r:id="rId23"/>
    <p:sldId id="272" r:id="rId24"/>
    <p:sldId id="273" r:id="rId25"/>
    <p:sldId id="289" r:id="rId26"/>
    <p:sldId id="274" r:id="rId27"/>
    <p:sldId id="275" r:id="rId28"/>
    <p:sldId id="276" r:id="rId29"/>
    <p:sldId id="277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0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92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6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3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3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0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9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3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7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D8989-88D8-4CF4-BD17-A7E2DE67F88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B04B5-97CB-4897-AEFD-D4C326903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9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66DB9-C06A-4868-B976-BCEF0C346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28387"/>
            <a:ext cx="9144000" cy="180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1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2E2884-0452-4C86-94B4-57CA7194F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475" y="3136933"/>
            <a:ext cx="596505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2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197E07-1C52-4589-A6A0-4B2DF7259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081" y="0"/>
            <a:ext cx="7991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8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37" y="1008883"/>
            <a:ext cx="6382525" cy="48402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15482" y="5861105"/>
            <a:ext cx="676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9.1 </a:t>
            </a:r>
            <a:r>
              <a:rPr lang="en-US" dirty="0"/>
              <a:t>Observed and Projected Population by Age and Sex, Reduced Net Out Migration Projection: DeKalb County, 2010 and 2040</a:t>
            </a:r>
          </a:p>
        </p:txBody>
      </p:sp>
      <p:sp>
        <p:nvSpPr>
          <p:cNvPr id="5" name="Rectangle 4"/>
          <p:cNvSpPr/>
          <p:nvPr/>
        </p:nvSpPr>
        <p:spPr>
          <a:xfrm>
            <a:off x="5064690" y="35056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dirty="0"/>
              <a:t>(a) 2010 Population </a:t>
            </a:r>
          </a:p>
        </p:txBody>
      </p:sp>
    </p:spTree>
    <p:extLst>
      <p:ext uri="{BB962C8B-B14F-4D97-AF65-F5344CB8AC3E}">
        <p14:creationId xmlns:p14="http://schemas.microsoft.com/office/powerpoint/2010/main" val="144451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37" y="1008883"/>
            <a:ext cx="6382525" cy="48402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78092" y="824217"/>
            <a:ext cx="203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2040 Population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815482" y="5861105"/>
            <a:ext cx="676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9.1 </a:t>
            </a:r>
            <a:r>
              <a:rPr lang="en-US" dirty="0"/>
              <a:t>Observed and Projected Population by Age and Sex, Reduced Net Out Migration Projection: DeKalb County, 2010 and 2040</a:t>
            </a:r>
          </a:p>
        </p:txBody>
      </p:sp>
    </p:spTree>
    <p:extLst>
      <p:ext uri="{BB962C8B-B14F-4D97-AF65-F5344CB8AC3E}">
        <p14:creationId xmlns:p14="http://schemas.microsoft.com/office/powerpoint/2010/main" val="275463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42FA77-3801-4A9E-9B82-A3C37C92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50" y="3125700"/>
            <a:ext cx="618930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7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9FB67B-CC46-4E38-B714-B7B5DB3D1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875" y="3120083"/>
            <a:ext cx="560625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7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65" y="1423412"/>
            <a:ext cx="6925070" cy="40111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81443" y="5457932"/>
            <a:ext cx="682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u="none" strike="noStrike" dirty="0">
                <a:effectLst/>
                <a:latin typeface="Arial" panose="020B0604020202020204" pitchFamily="34" charset="0"/>
              </a:rPr>
              <a:t>Figure 9.2 </a:t>
            </a:r>
            <a:r>
              <a:rPr lang="en-US" b="0" i="0" u="none" strike="noStrike" dirty="0">
                <a:effectLst/>
                <a:latin typeface="Arial" panose="020B0604020202020204" pitchFamily="34" charset="0"/>
              </a:rPr>
              <a:t>Decatur and DeKalb County Population, 1900 to 2010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770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CDAA57-D3E4-49B7-A86C-08427A924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00161"/>
            <a:ext cx="9144000" cy="34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1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82" y="1466084"/>
            <a:ext cx="5754636" cy="39258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1151" y="5391916"/>
            <a:ext cx="4780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9.3 </a:t>
            </a:r>
            <a:r>
              <a:rPr lang="en-US" dirty="0"/>
              <a:t>Observed and Projected Population: DeKalb County 1990 to 2040</a:t>
            </a:r>
          </a:p>
        </p:txBody>
      </p:sp>
    </p:spTree>
    <p:extLst>
      <p:ext uri="{BB962C8B-B14F-4D97-AF65-F5344CB8AC3E}">
        <p14:creationId xmlns:p14="http://schemas.microsoft.com/office/powerpoint/2010/main" val="2941938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664205"/>
            <a:ext cx="8096250" cy="47529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36099" y="57112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Figure 9.4 </a:t>
            </a:r>
            <a:r>
              <a:rPr lang="en-US" dirty="0"/>
              <a:t>Observed and Adjusted Share-of-Change Population Projections: Decatur Block Groups. 2010 and 2040</a:t>
            </a:r>
          </a:p>
        </p:txBody>
      </p:sp>
      <p:sp>
        <p:nvSpPr>
          <p:cNvPr id="4" name="Rectangle 3"/>
          <p:cNvSpPr/>
          <p:nvPr/>
        </p:nvSpPr>
        <p:spPr>
          <a:xfrm>
            <a:off x="5157462" y="294873"/>
            <a:ext cx="2077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(a) 2010 Population </a:t>
            </a:r>
          </a:p>
        </p:txBody>
      </p:sp>
    </p:spTree>
    <p:extLst>
      <p:ext uri="{BB962C8B-B14F-4D97-AF65-F5344CB8AC3E}">
        <p14:creationId xmlns:p14="http://schemas.microsoft.com/office/powerpoint/2010/main" val="1252108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60" y="704262"/>
            <a:ext cx="8029575" cy="4848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36099" y="57112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Figure 9.4 </a:t>
            </a:r>
            <a:r>
              <a:rPr lang="en-US" dirty="0"/>
              <a:t>Observed and Adjusted Share-of-Change Population Projections: Decatur Block Groups. 2010 and 2040</a:t>
            </a:r>
          </a:p>
        </p:txBody>
      </p:sp>
      <p:sp>
        <p:nvSpPr>
          <p:cNvPr id="4" name="Rectangle 3"/>
          <p:cNvSpPr/>
          <p:nvPr/>
        </p:nvSpPr>
        <p:spPr>
          <a:xfrm>
            <a:off x="5053040" y="334930"/>
            <a:ext cx="203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2040 Population</a:t>
            </a:r>
          </a:p>
        </p:txBody>
      </p:sp>
    </p:spTree>
    <p:extLst>
      <p:ext uri="{BB962C8B-B14F-4D97-AF65-F5344CB8AC3E}">
        <p14:creationId xmlns:p14="http://schemas.microsoft.com/office/powerpoint/2010/main" val="1308558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405" y="1158235"/>
            <a:ext cx="7123190" cy="45415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41826" y="5699764"/>
            <a:ext cx="5866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9.5 </a:t>
            </a:r>
            <a:r>
              <a:rPr lang="en-US" dirty="0"/>
              <a:t>Projected Live Births: DeKalb County, 2005 to 2040</a:t>
            </a:r>
          </a:p>
        </p:txBody>
      </p:sp>
    </p:spTree>
    <p:extLst>
      <p:ext uri="{BB962C8B-B14F-4D97-AF65-F5344CB8AC3E}">
        <p14:creationId xmlns:p14="http://schemas.microsoft.com/office/powerpoint/2010/main" val="351540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A03F97-008E-4001-AF19-E015D65C0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25" y="3148166"/>
            <a:ext cx="6772350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0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662" y="1389884"/>
            <a:ext cx="5312675" cy="40782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7999" y="5657671"/>
            <a:ext cx="7523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9.6 </a:t>
            </a:r>
            <a:r>
              <a:rPr lang="en-US" dirty="0"/>
              <a:t>Bar and 3-D Cylinder Graphs: Decatur Population, 1980 to 2010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15419" y="106671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(a) Bar Graph</a:t>
            </a:r>
          </a:p>
        </p:txBody>
      </p:sp>
    </p:spTree>
    <p:extLst>
      <p:ext uri="{BB962C8B-B14F-4D97-AF65-F5344CB8AC3E}">
        <p14:creationId xmlns:p14="http://schemas.microsoft.com/office/powerpoint/2010/main" val="350509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22" y="1371596"/>
            <a:ext cx="5571755" cy="41148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65420" y="1002264"/>
            <a:ext cx="2337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3-D Cylinder Graph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7999" y="5657671"/>
            <a:ext cx="7523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9.6 </a:t>
            </a:r>
            <a:r>
              <a:rPr lang="en-US" dirty="0"/>
              <a:t>Bar and 3-D Cylinder Graphs: Decatur Population, 1980 to 2010</a:t>
            </a:r>
          </a:p>
        </p:txBody>
      </p:sp>
    </p:spTree>
    <p:extLst>
      <p:ext uri="{BB962C8B-B14F-4D97-AF65-F5344CB8AC3E}">
        <p14:creationId xmlns:p14="http://schemas.microsoft.com/office/powerpoint/2010/main" val="605240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10" y="1523996"/>
            <a:ext cx="5458979" cy="38100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87543" y="5334004"/>
            <a:ext cx="6329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9.7 </a:t>
            </a:r>
            <a:r>
              <a:rPr lang="en-US" dirty="0"/>
              <a:t>Truncated Bar Graph: Decatur Population, 1970 to 2010</a:t>
            </a:r>
          </a:p>
        </p:txBody>
      </p:sp>
    </p:spTree>
    <p:extLst>
      <p:ext uri="{BB962C8B-B14F-4D97-AF65-F5344CB8AC3E}">
        <p14:creationId xmlns:p14="http://schemas.microsoft.com/office/powerpoint/2010/main" val="942420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5217CB-C7D0-4931-B61C-17A6CCB35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075" y="3131316"/>
            <a:ext cx="27358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64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D1AF6B-206C-4C41-9F0C-D5B5AE7A1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375" y="3159400"/>
            <a:ext cx="470925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23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14620" y="5829300"/>
            <a:ext cx="4599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9.1 </a:t>
            </a:r>
            <a:r>
              <a:rPr lang="en-US" dirty="0"/>
              <a:t>DeKalb County and the Atlanta Region</a:t>
            </a:r>
          </a:p>
        </p:txBody>
      </p:sp>
    </p:spTree>
    <p:extLst>
      <p:ext uri="{BB962C8B-B14F-4D97-AF65-F5344CB8AC3E}">
        <p14:creationId xmlns:p14="http://schemas.microsoft.com/office/powerpoint/2010/main" val="3616024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0C6E36-2EEF-408C-9FEC-C67E4FEBA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550" y="3180361"/>
            <a:ext cx="69069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92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7892" y="5829300"/>
            <a:ext cx="398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9.2 </a:t>
            </a:r>
            <a:r>
              <a:rPr lang="en-US" dirty="0"/>
              <a:t>Decatur Streams and Land Uses</a:t>
            </a:r>
          </a:p>
        </p:txBody>
      </p:sp>
    </p:spTree>
    <p:extLst>
      <p:ext uri="{BB962C8B-B14F-4D97-AF65-F5344CB8AC3E}">
        <p14:creationId xmlns:p14="http://schemas.microsoft.com/office/powerpoint/2010/main" val="4263552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3761" y="58293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Map 9.3 </a:t>
            </a:r>
            <a:r>
              <a:rPr lang="en-US" dirty="0"/>
              <a:t>DeKalb County Suitability Factors</a:t>
            </a:r>
          </a:p>
          <a:p>
            <a:r>
              <a:rPr lang="en-US" dirty="0"/>
              <a:t>(b) Parcel Distance to Water Feature and Distance to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63761" y="844034"/>
            <a:ext cx="3158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(a) Parcel Slope and Slope Layer</a:t>
            </a:r>
          </a:p>
        </p:txBody>
      </p:sp>
    </p:spTree>
    <p:extLst>
      <p:ext uri="{BB962C8B-B14F-4D97-AF65-F5344CB8AC3E}">
        <p14:creationId xmlns:p14="http://schemas.microsoft.com/office/powerpoint/2010/main" val="3415255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63761" y="58293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Map 9.3 </a:t>
            </a:r>
            <a:r>
              <a:rPr lang="en-US" dirty="0"/>
              <a:t>DeKalb County Suitability Factors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527764" y="844034"/>
            <a:ext cx="5136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Parcel Distance to Water Feature and Distance to </a:t>
            </a:r>
          </a:p>
        </p:txBody>
      </p:sp>
    </p:spTree>
    <p:extLst>
      <p:ext uri="{BB962C8B-B14F-4D97-AF65-F5344CB8AC3E}">
        <p14:creationId xmlns:p14="http://schemas.microsoft.com/office/powerpoint/2010/main" val="1231473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3F1750-2BDA-405A-9682-0F538278E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050" y="3159400"/>
            <a:ext cx="60099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22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96263" y="5829300"/>
            <a:ext cx="3707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Map 9.4 </a:t>
            </a:r>
            <a:r>
              <a:rPr lang="en-US" dirty="0"/>
              <a:t>Figure Decatur Flood Zones</a:t>
            </a:r>
          </a:p>
        </p:txBody>
      </p:sp>
    </p:spTree>
    <p:extLst>
      <p:ext uri="{BB962C8B-B14F-4D97-AF65-F5344CB8AC3E}">
        <p14:creationId xmlns:p14="http://schemas.microsoft.com/office/powerpoint/2010/main" val="3910424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11255" y="58293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Map 9.5 </a:t>
            </a:r>
            <a:r>
              <a:rPr lang="en-US" dirty="0"/>
              <a:t>DeKalb County Ordinal Combination Commercial and Residential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11255" y="844034"/>
            <a:ext cx="2589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(a) Commercial Suitability</a:t>
            </a:r>
          </a:p>
        </p:txBody>
      </p:sp>
    </p:spTree>
    <p:extLst>
      <p:ext uri="{BB962C8B-B14F-4D97-AF65-F5344CB8AC3E}">
        <p14:creationId xmlns:p14="http://schemas.microsoft.com/office/powerpoint/2010/main" val="2742789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38254" y="844034"/>
            <a:ext cx="2509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(b) Residential Suitability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11255" y="58293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Map 9.5 </a:t>
            </a:r>
            <a:r>
              <a:rPr lang="en-US" dirty="0"/>
              <a:t>DeKalb County Ordinal Combination Commercial and Residential Suitability</a:t>
            </a:r>
          </a:p>
        </p:txBody>
      </p:sp>
    </p:spTree>
    <p:extLst>
      <p:ext uri="{BB962C8B-B14F-4D97-AF65-F5344CB8AC3E}">
        <p14:creationId xmlns:p14="http://schemas.microsoft.com/office/powerpoint/2010/main" val="1313892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028700"/>
            <a:ext cx="571500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3781" y="57363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Map 9.6 </a:t>
            </a:r>
            <a:r>
              <a:rPr lang="en-US" dirty="0"/>
              <a:t>Adjusted Share-of-Change Population Projections and Land Uses: Decatur Block Groups, 2040</a:t>
            </a:r>
          </a:p>
        </p:txBody>
      </p:sp>
    </p:spTree>
    <p:extLst>
      <p:ext uri="{BB962C8B-B14F-4D97-AF65-F5344CB8AC3E}">
        <p14:creationId xmlns:p14="http://schemas.microsoft.com/office/powerpoint/2010/main" val="1923159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CF93CB-A61A-4002-B957-0FF315B12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375" y="3108850"/>
            <a:ext cx="6503250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92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2E4CBC-1E7F-4D7B-B037-1441447AD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25" y="3103233"/>
            <a:ext cx="6234150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80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A70ECC-E843-4916-BD10-4BBAF57A4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9" y="3136933"/>
            <a:ext cx="1201980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28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D7B67C-0361-4C74-B336-6279BC4E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01575"/>
            <a:ext cx="9144000" cy="505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01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58EDB8-AD94-43D7-AB60-00EA4DCA0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80034"/>
            <a:ext cx="9144000" cy="429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5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F3F1A3-68EF-4550-A22A-DE51ADA5E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24" y="3142550"/>
            <a:ext cx="7848751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540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597427-A164-4955-A092-FCBDD01C1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874" y="2968433"/>
            <a:ext cx="9194251" cy="9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1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74F49-0947-44D5-8C44-B42627496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99" y="3165016"/>
            <a:ext cx="11122801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38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B215C-5DC8-4499-8C17-2D5D96A93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3700"/>
            <a:ext cx="12192000" cy="47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27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ACF6E7-5749-45EE-BDD8-D8DC5C2F7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196" y="3063628"/>
            <a:ext cx="9194251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084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DEAB00-A078-4FC3-AF3D-EBA973497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151" y="2855406"/>
            <a:ext cx="8745751" cy="101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06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6797ED-0B08-4F14-9C3E-9D13F8902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66285"/>
            <a:ext cx="9144000" cy="4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85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C2AC98-A088-487F-B31F-06F215802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70997"/>
            <a:ext cx="9144000" cy="371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29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8C7BB3-491C-406F-8442-FFDF9EA5D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4" y="3142550"/>
            <a:ext cx="12154351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690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395C72-500D-45AF-A210-E1A911E9C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11315"/>
            <a:ext cx="9144000" cy="343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88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D8690E-AF6C-40EC-99F4-AAC1F0BBB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37600"/>
            <a:ext cx="9144000" cy="51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308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DC9BE-68AC-49D7-A1FB-321B5CA4A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00847"/>
            <a:ext cx="9144000" cy="52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973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EB2D79-E831-4E5E-BCE0-3DBA8C3A8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850" y="3114466"/>
            <a:ext cx="708630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98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AAB57F-DB43-4B70-92EF-B7B121A69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200" y="3153783"/>
            <a:ext cx="4305600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539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E9770C-A9BB-47AC-930C-B923CC34E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450" y="3125700"/>
            <a:ext cx="744510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72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221B49-A82D-4B50-AF7F-3E41F62EA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875" y="3131316"/>
            <a:ext cx="38122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5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292</Words>
  <Application>Microsoft Office PowerPoint</Application>
  <PresentationFormat>Widescreen</PresentationFormat>
  <Paragraphs>30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Boulder Editorial</dc:creator>
  <cp:lastModifiedBy>Dick Klosterman</cp:lastModifiedBy>
  <cp:revision>10</cp:revision>
  <dcterms:created xsi:type="dcterms:W3CDTF">2019-01-22T22:03:09Z</dcterms:created>
  <dcterms:modified xsi:type="dcterms:W3CDTF">2019-03-05T16:28:57Z</dcterms:modified>
</cp:coreProperties>
</file>