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57" r:id="rId21"/>
    <p:sldId id="258" r:id="rId22"/>
    <p:sldId id="259" r:id="rId23"/>
    <p:sldId id="295" r:id="rId24"/>
    <p:sldId id="260" r:id="rId25"/>
    <p:sldId id="262" r:id="rId26"/>
    <p:sldId id="261" r:id="rId27"/>
    <p:sldId id="263" r:id="rId28"/>
    <p:sldId id="264" r:id="rId29"/>
    <p:sldId id="26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272" r:id="rId52"/>
    <p:sldId id="273" r:id="rId53"/>
    <p:sldId id="317" r:id="rId54"/>
    <p:sldId id="318" r:id="rId55"/>
    <p:sldId id="319" r:id="rId56"/>
    <p:sldId id="320" r:id="rId57"/>
    <p:sldId id="321" r:id="rId58"/>
    <p:sldId id="274" r:id="rId59"/>
    <p:sldId id="275" r:id="rId60"/>
    <p:sldId id="322" r:id="rId61"/>
    <p:sldId id="323" r:id="rId62"/>
    <p:sldId id="324" r:id="rId63"/>
    <p:sldId id="325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3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32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75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7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2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3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3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2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82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5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0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FA4E-49D7-4613-B8FE-F2272DE4875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C31F2-43D9-4F2C-8CAA-C3CF4405D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6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45DF2A-DAC4-49EE-BFB5-68DCE3B72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653028"/>
            <a:ext cx="9144000" cy="155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77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4338EC-C8F2-45A6-8B26-7EBDF573B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550" y="3075150"/>
            <a:ext cx="6906900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7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600169-5466-421E-9791-B5239011B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575" y="3187483"/>
            <a:ext cx="7220850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56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F5659B-D55F-46D6-94D3-241C3570E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350" y="3136933"/>
            <a:ext cx="618930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78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32F2E2-D70E-4BBD-B860-068F3FB8A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925" y="3153783"/>
            <a:ext cx="444015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3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E7DAFA-9FFC-42DE-8FD1-59F0E5648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200" y="3153783"/>
            <a:ext cx="251160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94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3A16D3-EF0C-42CC-A21E-905107885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650" y="3148166"/>
            <a:ext cx="636870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296672-F23D-4FE1-98EA-DF12669C7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150" y="3131316"/>
            <a:ext cx="367770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78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6851C8-C87F-407F-935E-B7CAD6C21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950" y="3148166"/>
            <a:ext cx="654810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37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569A40-0B5D-4A84-9024-602C1DA29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450" y="3165016"/>
            <a:ext cx="385710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48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A35A0A-DB0F-411E-9FBD-49B1E64BD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925" y="3142550"/>
            <a:ext cx="623415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66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802D75-453F-4DE5-BC4C-3100A9CBB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325" y="3142550"/>
            <a:ext cx="228735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03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AD99-C99E-488E-96B9-02FC8F62F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850" y="3097616"/>
            <a:ext cx="7086300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42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D5DB9D-EF6C-40B7-8B2E-A2B0A794C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975" y="3131316"/>
            <a:ext cx="68620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20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6E70E7-0258-41CB-A607-B192D6BE1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924" y="3131316"/>
            <a:ext cx="8028151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95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C0AAFA-E312-48B1-A53C-570B69F7F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175" y="3142550"/>
            <a:ext cx="399165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29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D39C30-19D5-4683-A287-B1DF13AD5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200" y="3153783"/>
            <a:ext cx="430560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25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C86857-BC2B-4FBF-BC10-7F66488E7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325" y="3086383"/>
            <a:ext cx="5875350" cy="6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45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13AA3C-B0C6-4599-A921-14E049D15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149" y="3120083"/>
            <a:ext cx="9059701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65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18" y="565237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2548" y="5365837"/>
            <a:ext cx="5101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 7.1 </a:t>
            </a:r>
            <a:r>
              <a:rPr lang="en-US" dirty="0"/>
              <a:t>Persons in Poverty: Georgia Counties, 2010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68027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70" y="590289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79099" y="5524071"/>
            <a:ext cx="4897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7.2</a:t>
            </a:r>
            <a:r>
              <a:rPr lang="en-US" dirty="0"/>
              <a:t> Total Population: Georgia Counties, 2010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21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922" y="515132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79099" y="5411337"/>
            <a:ext cx="4568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7.3 </a:t>
            </a:r>
            <a:r>
              <a:rPr lang="en-US" dirty="0"/>
              <a:t>Poverty Rate: Georgia Counties, 2010 </a:t>
            </a:r>
          </a:p>
        </p:txBody>
      </p:sp>
    </p:spTree>
    <p:extLst>
      <p:ext uri="{BB962C8B-B14F-4D97-AF65-F5344CB8AC3E}">
        <p14:creationId xmlns:p14="http://schemas.microsoft.com/office/powerpoint/2010/main" val="3723082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BD9B13-F2C3-4B5F-9A08-5F6EBCA68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300" y="3131316"/>
            <a:ext cx="376740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65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396" y="565237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16677" y="5473967"/>
            <a:ext cx="6938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7.4 </a:t>
            </a:r>
            <a:r>
              <a:rPr lang="en-US" dirty="0"/>
              <a:t>Equal Interval Classification: Georgia County Populations, 2010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89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92" y="667006"/>
            <a:ext cx="7315215" cy="45720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392" y="5486400"/>
            <a:ext cx="8171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7.1 </a:t>
            </a:r>
            <a:r>
              <a:rPr lang="en-US" dirty="0"/>
              <a:t>Equal Interval Class Break Distributions: Georgia County Populations. 2010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20681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203" y="5311129"/>
            <a:ext cx="6551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7.5 </a:t>
            </a:r>
            <a:r>
              <a:rPr lang="en-US" dirty="0" err="1"/>
              <a:t>Quantiles</a:t>
            </a:r>
            <a:r>
              <a:rPr lang="en-US" dirty="0"/>
              <a:t> Classification: Georgia County Populations, 2010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203" y="510529"/>
            <a:ext cx="5715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16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60" y="854896"/>
            <a:ext cx="7315215" cy="45720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66453" y="5599227"/>
            <a:ext cx="7784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7.2</a:t>
            </a:r>
            <a:r>
              <a:rPr lang="en-US" dirty="0"/>
              <a:t> </a:t>
            </a:r>
            <a:r>
              <a:rPr lang="en-US" dirty="0" err="1"/>
              <a:t>Quantiles</a:t>
            </a:r>
            <a:r>
              <a:rPr lang="en-US" dirty="0"/>
              <a:t> Class Break Distributions: Georgia County Populations, 2010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6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17" y="577763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6361" y="5378363"/>
            <a:ext cx="7023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7.6 </a:t>
            </a:r>
            <a:r>
              <a:rPr lang="en-US" dirty="0"/>
              <a:t>Natural Breaks Classification: Georgia County Populations, 2010 </a:t>
            </a:r>
          </a:p>
        </p:txBody>
      </p:sp>
    </p:spTree>
    <p:extLst>
      <p:ext uri="{BB962C8B-B14F-4D97-AF65-F5344CB8AC3E}">
        <p14:creationId xmlns:p14="http://schemas.microsoft.com/office/powerpoint/2010/main" val="4032230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866" y="729637"/>
            <a:ext cx="7315215" cy="45720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47454" y="5411337"/>
            <a:ext cx="7672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7.3 </a:t>
            </a:r>
            <a:r>
              <a:rPr lang="en-US" dirty="0"/>
              <a:t>Natural Breaks Class Distributions: Georgia County Populations, 2010 </a:t>
            </a:r>
          </a:p>
        </p:txBody>
      </p:sp>
    </p:spTree>
    <p:extLst>
      <p:ext uri="{BB962C8B-B14F-4D97-AF65-F5344CB8AC3E}">
        <p14:creationId xmlns:p14="http://schemas.microsoft.com/office/powerpoint/2010/main" val="4236464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0DA48B-F1A2-49A8-8E16-058957A5F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600" y="3142550"/>
            <a:ext cx="753480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03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EA2002-8FAF-4A90-B5BC-04F0FD756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350" y="3075150"/>
            <a:ext cx="6189300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25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2B9291-1437-46C0-BE62-54214077C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275" y="3159400"/>
            <a:ext cx="345345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96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6A5EFB-C52C-460F-B840-453C9E4BB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70901"/>
            <a:ext cx="9144000" cy="491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608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C01873-080F-4993-AB47-9D79E6A56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25" y="3181866"/>
            <a:ext cx="5516550" cy="49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47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A1013E-5014-4D5D-AA21-2641F8367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00" y="3209950"/>
            <a:ext cx="6817200" cy="43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59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A11398-36A0-40D4-8F9F-6C3F7FCE6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450" y="3181866"/>
            <a:ext cx="3857100" cy="49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07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0BDDD6-4D9C-477B-A46E-56C3C6337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125" y="3125700"/>
            <a:ext cx="336375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47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AE74AF-13FC-4651-A084-75DF7DB1C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72231"/>
            <a:ext cx="9144000" cy="31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09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7AEC8A-E9C9-4E85-B5B5-247C3894C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24" y="1890033"/>
            <a:ext cx="9642751" cy="30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38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7E5843-6C58-4E20-88E6-0AF6D6BA9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35812"/>
            <a:ext cx="9144000" cy="358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006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250D25-571B-4A3A-B95B-B65DBA4A1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36482"/>
            <a:ext cx="9144000" cy="338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50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789A80-AE12-4C3D-909D-86BBA94D5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64993"/>
            <a:ext cx="9144000" cy="372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91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F284ED-6AAE-4BC8-B239-AA4B7281C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11315"/>
            <a:ext cx="9144000" cy="343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69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565A9C-08F7-4180-A153-99FE436C9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720"/>
            <a:ext cx="12192000" cy="60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606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5019E0-0BE2-47F8-9BE2-5F7ACC518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600" y="3148166"/>
            <a:ext cx="215280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754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2F68E6-5135-4C00-9E3C-C053C6763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875" y="3063916"/>
            <a:ext cx="3812250" cy="7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979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3BF949-3333-49A1-AEFF-FE167E782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25" y="3075150"/>
            <a:ext cx="7131150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083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715D23-6DD9-4078-A403-F3E305224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450" y="3159400"/>
            <a:ext cx="20631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3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4C8922-423A-43E5-9392-77BD534A9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600" y="3170633"/>
            <a:ext cx="215280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900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4C3BB0-4543-432F-9C41-778696901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050" y="3136933"/>
            <a:ext cx="600990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212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431" y="362450"/>
            <a:ext cx="6382512" cy="5763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15308" y="6163889"/>
            <a:ext cx="4236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7.9 </a:t>
            </a:r>
            <a:r>
              <a:rPr lang="en-US" dirty="0"/>
              <a:t>Point, Line, and Polygon Overlay </a:t>
            </a:r>
          </a:p>
        </p:txBody>
      </p:sp>
    </p:spTree>
    <p:extLst>
      <p:ext uri="{BB962C8B-B14F-4D97-AF65-F5344CB8AC3E}">
        <p14:creationId xmlns:p14="http://schemas.microsoft.com/office/powerpoint/2010/main" val="11210450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9066" y="5536597"/>
            <a:ext cx="4064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7.10 </a:t>
            </a:r>
            <a:r>
              <a:rPr lang="en-US" dirty="0"/>
              <a:t>Polygon-on-Polygon Overlays</a:t>
            </a:r>
            <a:r>
              <a:rPr lang="en-US" b="1" dirty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066" y="1014441"/>
            <a:ext cx="6388608" cy="41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270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33A549-6E82-4A0F-BF0D-A06D51A87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575" y="3131316"/>
            <a:ext cx="54268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8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2B5B77-BE25-435D-B56C-736F5FF6F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400" y="3097616"/>
            <a:ext cx="5023200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53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38F211-9928-4375-9D36-AD87E45BD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325" y="3136933"/>
            <a:ext cx="408135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547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497972-F066-4AFE-9B3B-FC2DE4031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118" y="2828016"/>
            <a:ext cx="7893601" cy="120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058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B2FA31-C895-499C-8B2E-AD9D8A242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824" y="2701152"/>
            <a:ext cx="8431801" cy="12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50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992" y="2257044"/>
            <a:ext cx="5462016" cy="23439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4992" y="5085660"/>
            <a:ext cx="3071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7.11 </a:t>
            </a:r>
            <a:r>
              <a:rPr lang="en-US" dirty="0"/>
              <a:t>Census Tract Layer </a:t>
            </a:r>
          </a:p>
        </p:txBody>
      </p:sp>
    </p:spTree>
    <p:extLst>
      <p:ext uri="{BB962C8B-B14F-4D97-AF65-F5344CB8AC3E}">
        <p14:creationId xmlns:p14="http://schemas.microsoft.com/office/powerpoint/2010/main" val="14248098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992" y="2257044"/>
            <a:ext cx="5462016" cy="23439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4992" y="5035556"/>
            <a:ext cx="3240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7.12 </a:t>
            </a:r>
            <a:r>
              <a:rPr lang="en-US" dirty="0"/>
              <a:t>School District Layer </a:t>
            </a:r>
          </a:p>
        </p:txBody>
      </p:sp>
    </p:spTree>
    <p:extLst>
      <p:ext uri="{BB962C8B-B14F-4D97-AF65-F5344CB8AC3E}">
        <p14:creationId xmlns:p14="http://schemas.microsoft.com/office/powerpoint/2010/main" val="31621290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A17927-B7E8-4181-8D80-C7101B4F3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02169"/>
            <a:ext cx="9144000" cy="305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910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704269-87B8-4295-A191-40BCAD699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057083"/>
            <a:ext cx="9144000" cy="274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67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41D18C-2868-4086-ACFF-9D5A662A6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19877"/>
            <a:ext cx="9144000" cy="461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60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6E2815-0422-496D-98E9-7B53D96D0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60761"/>
            <a:ext cx="9144000" cy="353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84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120</Words>
  <Application>Microsoft Office PowerPoint</Application>
  <PresentationFormat>Widescreen</PresentationFormat>
  <Paragraphs>13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Boulder Editorial</dc:creator>
  <cp:lastModifiedBy>Dick Klosterman</cp:lastModifiedBy>
  <cp:revision>13</cp:revision>
  <dcterms:created xsi:type="dcterms:W3CDTF">2019-01-22T21:09:55Z</dcterms:created>
  <dcterms:modified xsi:type="dcterms:W3CDTF">2019-03-05T16:19:46Z</dcterms:modified>
</cp:coreProperties>
</file>