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6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274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277" r:id="rId51"/>
    <p:sldId id="326" r:id="rId52"/>
    <p:sldId id="327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  <p:sldId id="344" r:id="rId70"/>
    <p:sldId id="345" r:id="rId71"/>
    <p:sldId id="346" r:id="rId72"/>
    <p:sldId id="347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4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1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1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74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29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7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0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9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062A5-706B-4D4B-8546-1BD2CE3F9E79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D2407-1E16-49F1-97CC-83A35AEED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2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66A0D-16B5-457F-AAB8-6D610891C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08018"/>
            <a:ext cx="9144000" cy="153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6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BEBA10-C97D-4AF3-AD96-ECC27398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25" y="3069533"/>
            <a:ext cx="6772350" cy="7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5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358404-F577-4A3E-9DB6-A24CCE8E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49" y="3193100"/>
            <a:ext cx="10136101" cy="4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8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FEDDE7-DD8C-410A-A794-3D68B3556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74" y="3131316"/>
            <a:ext cx="1045005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0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E9E811-EC08-46AB-8248-16F0F342F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750" y="3187483"/>
            <a:ext cx="583050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0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A66A9C-C302-457E-A321-AC1E825A2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30083"/>
            <a:ext cx="9144000" cy="379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05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F238BD-4262-40C4-9A27-9F3ADA534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74119"/>
            <a:ext cx="9144000" cy="430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4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5E3605-7692-4E95-A363-E12496813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975" y="3148166"/>
            <a:ext cx="506805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0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5D7C67-1066-4B73-BA4C-A4412DDCC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951" y="0"/>
            <a:ext cx="7640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13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2C213-328D-43B1-9B1C-5458FD32C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324" y="3146661"/>
            <a:ext cx="946335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5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77788B-2AA4-4308-BB5D-303067873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925" y="3148166"/>
            <a:ext cx="623415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2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C659FF-CCE4-4BE3-8703-1C56C6D94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675" y="3075150"/>
            <a:ext cx="4888650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75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66" y="-89012"/>
            <a:ext cx="8696662" cy="6115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7047" y="6115591"/>
            <a:ext cx="6379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u="none" strike="noStrike" dirty="0">
                <a:effectLst/>
              </a:rPr>
              <a:t>Figure 6.1</a:t>
            </a:r>
            <a:r>
              <a:rPr lang="en-US" b="1" dirty="0"/>
              <a:t> </a:t>
            </a:r>
            <a:r>
              <a:rPr lang="en-US" dirty="0"/>
              <a:t>Decatur and United States Employment, 2001 to 2013 </a:t>
            </a:r>
          </a:p>
        </p:txBody>
      </p:sp>
    </p:spTree>
    <p:extLst>
      <p:ext uri="{BB962C8B-B14F-4D97-AF65-F5344CB8AC3E}">
        <p14:creationId xmlns:p14="http://schemas.microsoft.com/office/powerpoint/2010/main" val="1238975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D13BE-C4B5-4AC6-8E96-4C31E3E52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30834"/>
            <a:ext cx="9144000" cy="339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62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A25F8C-A940-4178-BC3B-DC3DF48D9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375" y="3142550"/>
            <a:ext cx="470925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26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156CAC-3389-4119-B840-0284C7407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24" y="3114466"/>
            <a:ext cx="9283951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15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541D07-CE47-4DE5-AA79-E9A36B54B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25" y="3159400"/>
            <a:ext cx="677235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31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D29C6F-B54C-401E-82BD-34EE9EB06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699" y="0"/>
            <a:ext cx="855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13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BFA082-6940-4C20-A6DE-ABE6715C5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125" y="3142550"/>
            <a:ext cx="695175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76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3D992F-D531-4364-B7D3-ED8EBCC2F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504" y="0"/>
            <a:ext cx="7362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49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CEBA43-83FD-49C2-AF7C-0B72F84A7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450" y="3165016"/>
            <a:ext cx="74451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87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709671-6E73-448C-8FE7-0067BD64D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673" y="0"/>
            <a:ext cx="7994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49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EB0367-300D-4AC1-A16D-2EAA494D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050" y="3120083"/>
            <a:ext cx="421590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4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72FDE8-0846-4287-AB0A-9C757CF2C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033" y="2765089"/>
            <a:ext cx="8297251" cy="11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90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2EEAA2-185C-4712-BE7A-09251F5DF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41" y="0"/>
            <a:ext cx="7848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66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3A5AD4-2B0C-43F9-A094-D18AABE23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11" y="0"/>
            <a:ext cx="7823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07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E1B29-540D-4BEB-B0AB-1A1B6BE24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560" y="0"/>
            <a:ext cx="74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42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17D43-00E6-4399-A2AD-949692821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276" y="0"/>
            <a:ext cx="7591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40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92669C-FEC1-4E42-BB1E-B3450CC08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975" y="3193100"/>
            <a:ext cx="5068050" cy="4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98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DF1C44-1BF0-4F2A-B091-6A9A26B47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881" y="0"/>
            <a:ext cx="5772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83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DBB49F-BA99-4F83-A2D8-74D4DED71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650" y="3148166"/>
            <a:ext cx="457470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4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017933-DADB-410C-87E7-7D33A1D18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282" y="0"/>
            <a:ext cx="7045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27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F3AA39-53C6-49C1-930E-2CF35DF48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114" y="0"/>
            <a:ext cx="8113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12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F43AC1-38EF-4256-B9DA-7DACE2312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078" y="2861148"/>
            <a:ext cx="9328801" cy="7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50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84818F-5F69-4592-8CB5-621EC5E2F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383" y="2722999"/>
            <a:ext cx="8835451" cy="12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331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4B7C93-4EAB-4E69-8534-78CC4ECBA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4" y="2669604"/>
            <a:ext cx="9373651" cy="137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98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841D3E-96E3-44D6-9663-4DAB3C101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845" y="2763677"/>
            <a:ext cx="9328801" cy="12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32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A8369C-6E83-487A-A137-B0367D694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474" y="0"/>
            <a:ext cx="7737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184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2F99D6-C959-4798-AEAD-7C99FB6B1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24" y="3125700"/>
            <a:ext cx="9642751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924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B0B531-7381-498B-89AD-8FD950857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50" y="3159400"/>
            <a:ext cx="67275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60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46" y="907902"/>
            <a:ext cx="11448538" cy="4891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0285" y="5614884"/>
            <a:ext cx="7394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6.2 </a:t>
            </a:r>
            <a:r>
              <a:rPr lang="en-US" dirty="0"/>
              <a:t>Employment by Major Employment Sector: Decatur, 1998 to 2013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44901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2C24A7-E051-46B3-9380-54A8A0C95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90098"/>
            <a:ext cx="9144000" cy="38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14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E37659-C135-49D8-A2D0-AB8543DCF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49" y="3136933"/>
            <a:ext cx="923910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0C38F-8508-466C-8A4C-821B73C60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508" y="2982871"/>
            <a:ext cx="8342101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01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3CEDBF-DF4C-4825-8CAD-E51D0F8F5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399" y="2833633"/>
            <a:ext cx="7893601" cy="119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99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B66D95-BAAF-4AC8-B0AF-226B06302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914" y="1346957"/>
            <a:ext cx="9144000" cy="416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638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27642B-8D70-4381-B4E2-D9136B859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349" y="3170633"/>
            <a:ext cx="7983301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516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E868A0-B344-453A-8E6D-7366FDCC4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241" y="2926704"/>
            <a:ext cx="8611201" cy="82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101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DC50DD-D090-4533-9463-B660F8E32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843" y="2887243"/>
            <a:ext cx="8925151" cy="96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8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74" y="660618"/>
            <a:ext cx="10277877" cy="43342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8981" y="4994883"/>
            <a:ext cx="514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6.3 </a:t>
            </a:r>
            <a:r>
              <a:rPr lang="en-US" dirty="0"/>
              <a:t>Decatur Employment Share, 1998 to 2013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556156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F6A120-C450-4C91-84A2-43D662B81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32298"/>
            <a:ext cx="9144000" cy="439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05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6D5DC5-8FDF-4917-857F-A7A3C461C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57566"/>
            <a:ext cx="9144000" cy="394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281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394F14-8568-4B83-A6FD-4DFD75632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90137"/>
            <a:ext cx="9144000" cy="44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92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1B236C-4FB1-49F2-9B14-994AA6FA7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24" y="3108850"/>
            <a:ext cx="9283951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813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9FAED2-84EC-402F-9CC5-B51B5A5FD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955" y="2982799"/>
            <a:ext cx="8835451" cy="7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826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D9D7C2-1789-4EDD-8D64-07D1D2AD9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49" y="2713343"/>
            <a:ext cx="8117851" cy="12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540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9C7643-FC13-4EDB-B177-33F5A24D9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13730"/>
            <a:ext cx="9144000" cy="444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962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6A8E20-1F39-415D-A705-9234312EB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949" y="3153783"/>
            <a:ext cx="8342101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567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9ED61D-0F6E-4FA9-9F92-F477A5E89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483" y="3047498"/>
            <a:ext cx="7938451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646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F4C2CF-2EF9-48C2-B54F-65290DAB2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84731"/>
            <a:ext cx="9144000" cy="428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705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70EE90-A68A-4BD2-9080-F41E376CC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24" y="3153783"/>
            <a:ext cx="8925151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330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D4519C-8748-4750-854D-D6DE955F5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699" y="2704810"/>
            <a:ext cx="9777301" cy="12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885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DCA935-B820-4E86-834A-C336C6D1C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23576"/>
            <a:ext cx="9144000" cy="441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939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9EC1F3-C63A-4894-B6C4-404671C61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99" y="3125700"/>
            <a:ext cx="10405201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825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803E92-08E6-4B42-9E56-38001D459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14852"/>
            <a:ext cx="9144000" cy="32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688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836AB2-E3C6-4292-B23A-E2FDAAA7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19395"/>
            <a:ext cx="9144000" cy="441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37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3B8091-4B2E-4849-A24B-7586F5E00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35292" y="-2665476"/>
            <a:ext cx="4118369" cy="1218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34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748A7A-F457-4687-87EB-FB21691F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874" y="3136933"/>
            <a:ext cx="919425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804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39395D-6F85-4A0D-A04A-1927CB22D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25" y="3153783"/>
            <a:ext cx="677235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997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11900B-D1FA-4940-A7AD-ACADA44DC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750" y="3080766"/>
            <a:ext cx="4036500" cy="69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323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60B64D-47B8-4820-B994-F5D584C9C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49" y="3136933"/>
            <a:ext cx="1103310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601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C288FE-5447-4E5B-8384-FA771964D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999" y="3108850"/>
            <a:ext cx="8970001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78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33</Words>
  <Application>Microsoft Office PowerPoint</Application>
  <PresentationFormat>Widescreen</PresentationFormat>
  <Paragraphs>3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Boulder Editorial</dc:creator>
  <cp:lastModifiedBy>Dick Klosterman</cp:lastModifiedBy>
  <cp:revision>24</cp:revision>
  <dcterms:created xsi:type="dcterms:W3CDTF">2019-01-22T20:38:57Z</dcterms:created>
  <dcterms:modified xsi:type="dcterms:W3CDTF">2019-03-05T16:17:37Z</dcterms:modified>
</cp:coreProperties>
</file>