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0" r:id="rId2"/>
    <p:sldId id="288" r:id="rId3"/>
    <p:sldId id="291" r:id="rId4"/>
    <p:sldId id="335" r:id="rId5"/>
    <p:sldId id="336" r:id="rId6"/>
    <p:sldId id="337" r:id="rId7"/>
    <p:sldId id="284" r:id="rId8"/>
    <p:sldId id="293" r:id="rId9"/>
    <p:sldId id="338" r:id="rId10"/>
    <p:sldId id="339" r:id="rId11"/>
    <p:sldId id="286" r:id="rId12"/>
    <p:sldId id="292" r:id="rId13"/>
    <p:sldId id="294" r:id="rId14"/>
    <p:sldId id="340" r:id="rId15"/>
    <p:sldId id="341" r:id="rId16"/>
    <p:sldId id="295" r:id="rId17"/>
    <p:sldId id="332" r:id="rId18"/>
    <p:sldId id="304" r:id="rId19"/>
    <p:sldId id="342" r:id="rId20"/>
    <p:sldId id="262" r:id="rId21"/>
    <p:sldId id="307" r:id="rId22"/>
    <p:sldId id="306" r:id="rId23"/>
    <p:sldId id="308" r:id="rId24"/>
    <p:sldId id="309" r:id="rId25"/>
    <p:sldId id="310" r:id="rId26"/>
    <p:sldId id="343" r:id="rId27"/>
    <p:sldId id="344" r:id="rId28"/>
    <p:sldId id="313" r:id="rId29"/>
    <p:sldId id="314" r:id="rId30"/>
    <p:sldId id="345" r:id="rId31"/>
    <p:sldId id="346" r:id="rId32"/>
    <p:sldId id="317" r:id="rId33"/>
    <p:sldId id="318" r:id="rId34"/>
    <p:sldId id="319" r:id="rId35"/>
    <p:sldId id="320" r:id="rId36"/>
    <p:sldId id="347" r:id="rId37"/>
    <p:sldId id="348" r:id="rId38"/>
    <p:sldId id="323" r:id="rId39"/>
    <p:sldId id="324" r:id="rId40"/>
    <p:sldId id="325" r:id="rId41"/>
    <p:sldId id="349" r:id="rId42"/>
    <p:sldId id="327" r:id="rId43"/>
    <p:sldId id="328" r:id="rId44"/>
    <p:sldId id="329" r:id="rId45"/>
    <p:sldId id="330" r:id="rId46"/>
    <p:sldId id="333" r:id="rId47"/>
    <p:sldId id="273" r:id="rId48"/>
    <p:sldId id="274" r:id="rId49"/>
    <p:sldId id="334" r:id="rId5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186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68A04-564A-4CAD-A72F-C65E651E83F6}" type="datetimeFigureOut">
              <a:rPr lang="en-US" smtClean="0"/>
              <a:t>3/5/2019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1ABC16-1B4D-4354-8172-1123C914B8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23912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68A04-564A-4CAD-A72F-C65E651E83F6}" type="datetimeFigureOut">
              <a:rPr lang="en-US" smtClean="0"/>
              <a:t>3/5/2019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1ABC16-1B4D-4354-8172-1123C914B8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25421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68A04-564A-4CAD-A72F-C65E651E83F6}" type="datetimeFigureOut">
              <a:rPr lang="en-US" smtClean="0"/>
              <a:t>3/5/2019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1ABC16-1B4D-4354-8172-1123C914B8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21388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68A04-564A-4CAD-A72F-C65E651E83F6}" type="datetimeFigureOut">
              <a:rPr lang="en-US" smtClean="0"/>
              <a:t>3/5/2019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1ABC16-1B4D-4354-8172-1123C914B8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67443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68A04-564A-4CAD-A72F-C65E651E83F6}" type="datetimeFigureOut">
              <a:rPr lang="en-US" smtClean="0"/>
              <a:t>3/5/2019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1ABC16-1B4D-4354-8172-1123C914B8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48209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68A04-564A-4CAD-A72F-C65E651E83F6}" type="datetimeFigureOut">
              <a:rPr lang="en-US" smtClean="0"/>
              <a:t>3/5/2019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1ABC16-1B4D-4354-8172-1123C914B8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53882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68A04-564A-4CAD-A72F-C65E651E83F6}" type="datetimeFigureOut">
              <a:rPr lang="en-US" smtClean="0"/>
              <a:t>3/5/2019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1ABC16-1B4D-4354-8172-1123C914B8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09513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68A04-564A-4CAD-A72F-C65E651E83F6}" type="datetimeFigureOut">
              <a:rPr lang="en-US" smtClean="0"/>
              <a:t>3/5/2019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1ABC16-1B4D-4354-8172-1123C914B8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86012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68A04-564A-4CAD-A72F-C65E651E83F6}" type="datetimeFigureOut">
              <a:rPr lang="en-US" smtClean="0"/>
              <a:t>3/5/2019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1ABC16-1B4D-4354-8172-1123C914B8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01540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68A04-564A-4CAD-A72F-C65E651E83F6}" type="datetimeFigureOut">
              <a:rPr lang="en-US" smtClean="0"/>
              <a:t>3/5/2019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1ABC16-1B4D-4354-8172-1123C914B8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1663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68A04-564A-4CAD-A72F-C65E651E83F6}" type="datetimeFigureOut">
              <a:rPr lang="en-US" smtClean="0"/>
              <a:t>3/5/2019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1ABC16-1B4D-4354-8172-1123C914B8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71019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B68A04-564A-4CAD-A72F-C65E651E83F6}" type="datetimeFigureOut">
              <a:rPr lang="en-US" smtClean="0"/>
              <a:t>3/5/2019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1ABC16-1B4D-4354-8172-1123C914B8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1129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emf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emf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emf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emf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emf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emf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emf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emf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emf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emf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emf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emf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7A25B4D-82DC-4557-99F6-E07774B6FE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2544790"/>
            <a:ext cx="9144000" cy="1768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54762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A79AF6A-9795-4369-BC94-A18CFF9F0E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8400" y="3123633"/>
            <a:ext cx="7315200" cy="610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97118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BDB54BB-5C03-4A2B-91D8-9FE4C730C9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60150" y="3142550"/>
            <a:ext cx="5486400" cy="574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32902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5F8461F-2F02-45B6-B188-739F84B193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3697" y="2861716"/>
            <a:ext cx="9777301" cy="1134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35475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31DE4B9-82F4-456E-9258-16B6767C21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5041" y="2819843"/>
            <a:ext cx="8252401" cy="1100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56819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F853B74-234B-457E-A529-4D993FC638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08280" y="2951943"/>
            <a:ext cx="8207551" cy="786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75797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9D5538B-350C-4283-9966-39173EE22E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1570875"/>
            <a:ext cx="9144000" cy="3716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53116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8E3BA84-6BD4-4BA7-B917-0235F3E094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31075" y="3114466"/>
            <a:ext cx="4529850" cy="629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77391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FA8983E-F546-4701-BCFD-A29A34126A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83953" y="2979666"/>
            <a:ext cx="8790601" cy="898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03455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F15BE04-CA45-464A-80EF-106EBDE7E6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0346" y="2884471"/>
            <a:ext cx="8925151" cy="954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93328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1AC26E6-FA85-4B90-B557-14450368D5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1586845"/>
            <a:ext cx="9144000" cy="3684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82029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0B3A5A5-7187-49B5-88D3-279BDEC821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1563143"/>
            <a:ext cx="9144000" cy="3731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32837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0497BD7-B760-4B7E-BF6C-F8AA20FFD3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48025" y="3103233"/>
            <a:ext cx="5695950" cy="651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36976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ECC739E-BE31-45CF-9005-98549BE373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6447" y="3008039"/>
            <a:ext cx="9104551" cy="707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15799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D6C108C-9DBB-4B97-84ED-10391CA3BA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40920" y="2817143"/>
            <a:ext cx="7983301" cy="1055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320158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7A572A0-3660-424D-A11C-F52F6B46EE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1722117"/>
            <a:ext cx="9144000" cy="3413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173119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3AA53D2-DF37-4BD1-9D75-42F8F30433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1469255"/>
            <a:ext cx="9144000" cy="3919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252414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D28BA46-C015-4FDD-BD14-BE595B56D6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31075" y="3131316"/>
            <a:ext cx="4529850" cy="595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33748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563E047-F5CD-4AE2-A63D-302F28CD85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8314" y="2957416"/>
            <a:ext cx="8117851" cy="84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490949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5382" y="1299967"/>
            <a:ext cx="5221235" cy="425806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492680" y="5373366"/>
            <a:ext cx="78079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Figure 4.1 </a:t>
            </a:r>
            <a:r>
              <a:rPr lang="en-US" dirty="0"/>
              <a:t>Observed Population Share: Decatur and DeKalb County, 2000 to 2010 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13955914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DB7FFCC-BCE1-46D4-9E2F-C3E6CEEFB3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2032667"/>
            <a:ext cx="9144000" cy="2792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471108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8E0AF02-B79C-4D13-9E25-212B519FD6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6749" y="3136933"/>
            <a:ext cx="9418501" cy="584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517740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F9863BC-621E-4BF7-8908-1E71320D7E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1654864"/>
            <a:ext cx="9144000" cy="3548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823114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C691304-C8AD-465C-990A-30FA127578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4024" y="3103233"/>
            <a:ext cx="9283951" cy="651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76002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CF47752-3716-4ECD-A6E2-1C1B32BFBE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60150" y="3170633"/>
            <a:ext cx="5471700" cy="516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12504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5ACBE1E-2660-4710-96B0-49C5C31492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97254" y="2828304"/>
            <a:ext cx="9777301" cy="1067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634794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AF445C0-3B0A-4A77-8013-4599980EAD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39599" y="2800653"/>
            <a:ext cx="8252401" cy="921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858638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F18C3E0-8AB3-45D8-BD20-A1B12EBD58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509251"/>
            <a:ext cx="9144000" cy="5839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776906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DD34035-0C0D-4507-A61D-9E12C2BD62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98350" y="3120083"/>
            <a:ext cx="4395300" cy="617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710232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7C1C393-42FC-4F61-A895-158ADF15A4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32050" y="2918460"/>
            <a:ext cx="8835451" cy="752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163074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8165887-FAAF-452B-A819-2ABA60240F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7749" y="2881699"/>
            <a:ext cx="9194251" cy="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223419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119853C-C727-4821-A8D4-E4FF6E1B2E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311184"/>
            <a:ext cx="9144000" cy="6235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617007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427D0AC-B649-4D0B-B210-104E649287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305643"/>
            <a:ext cx="9144000" cy="6246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001782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1282F0E-1A97-4AAB-BD0B-61A9A05648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231660"/>
            <a:ext cx="9144000" cy="6394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342804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78E5CC8-06CB-46EE-8185-4B4F513D95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0450" y="3069533"/>
            <a:ext cx="5651100" cy="718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09146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D28EAE6-BBBA-47E7-B536-5B4101DE91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52899" y="2915615"/>
            <a:ext cx="9239101" cy="775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088781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4076156-EA0B-42CF-8E8D-D65B20218E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2178" y="2814371"/>
            <a:ext cx="8342101" cy="1044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179471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1D9967A-3D37-47C8-A6BF-19D069FF42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4766" y="0"/>
            <a:ext cx="826246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375154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033D3A7-AAD3-4FF1-8002-52FCE3A6AE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2448" y="0"/>
            <a:ext cx="966710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467697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EE0565F-C7F0-4FB0-807C-944CFC3020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6474" y="3125700"/>
            <a:ext cx="7759051" cy="606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622112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E83E5F4-FB5A-46BE-B2B5-A4B4296556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83781" y="3069893"/>
            <a:ext cx="8207551" cy="550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868446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4FE5DC2-4E45-4722-AA48-7DB03AD966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56581" y="2697631"/>
            <a:ext cx="9294810" cy="1462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884005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F7BDBFB-85C4-42E5-98FD-B0E21EC709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8829" y="2558642"/>
            <a:ext cx="8523171" cy="1524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231293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CD2E23C-CD7F-491C-AAA7-061E6579DB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0479" y="0"/>
            <a:ext cx="885104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417632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C5B331D-4FED-4829-946A-DAC93B92F4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9076" y="9728"/>
            <a:ext cx="849384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220931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DDD1485-02FD-4BB0-A834-110B62D460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674" y="3170633"/>
            <a:ext cx="12064651" cy="516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460184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329" y="1224476"/>
            <a:ext cx="4933167" cy="29599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2923" y="1075999"/>
            <a:ext cx="4962396" cy="297743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565752" y="5135670"/>
            <a:ext cx="934166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Figure 4.2 </a:t>
            </a:r>
            <a:r>
              <a:rPr lang="en-US" dirty="0"/>
              <a:t>Observed and Adjusted-Share-of Change Projected Population: Decatur, 2010 and 2040</a:t>
            </a:r>
            <a:br>
              <a:rPr lang="en-US" dirty="0"/>
            </a:br>
            <a:endParaRPr lang="en-US" b="1" dirty="0"/>
          </a:p>
        </p:txBody>
      </p:sp>
      <p:sp>
        <p:nvSpPr>
          <p:cNvPr id="6" name="Rectangle 5"/>
          <p:cNvSpPr/>
          <p:nvPr/>
        </p:nvSpPr>
        <p:spPr>
          <a:xfrm>
            <a:off x="2047717" y="4436004"/>
            <a:ext cx="213039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 (a) 2010 Population </a:t>
            </a:r>
          </a:p>
        </p:txBody>
      </p:sp>
      <p:sp>
        <p:nvSpPr>
          <p:cNvPr id="7" name="Rectangle 6"/>
          <p:cNvSpPr/>
          <p:nvPr/>
        </p:nvSpPr>
        <p:spPr>
          <a:xfrm>
            <a:off x="7658722" y="4372660"/>
            <a:ext cx="21416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 (b) 2040 Population 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07176651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3448" y="502607"/>
            <a:ext cx="5715000" cy="48006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432131" y="5303207"/>
            <a:ext cx="582460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Map 4.1 </a:t>
            </a:r>
            <a:r>
              <a:rPr lang="en-US" dirty="0"/>
              <a:t>Observed and Adjusted Share-of-Change Population Projections and Land Uses: Decatur Block Groups, 2010 and 2040 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23612414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B59892D-F434-4CC1-8443-4AA6789886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8549" y="3103233"/>
            <a:ext cx="10494901" cy="651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59936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173</TotalTime>
  <Words>59</Words>
  <Application>Microsoft Office PowerPoint</Application>
  <PresentationFormat>Widescreen</PresentationFormat>
  <Paragraphs>5</Paragraphs>
  <Slides>49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49</vt:i4>
      </vt:variant>
    </vt:vector>
  </HeadingPairs>
  <TitlesOfParts>
    <vt:vector size="53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4</dc:title>
  <dc:creator>Boulder Editorial</dc:creator>
  <cp:lastModifiedBy>Dick Klosterman</cp:lastModifiedBy>
  <cp:revision>26</cp:revision>
  <dcterms:created xsi:type="dcterms:W3CDTF">2019-01-15T22:53:41Z</dcterms:created>
  <dcterms:modified xsi:type="dcterms:W3CDTF">2019-03-05T16:08:21Z</dcterms:modified>
</cp:coreProperties>
</file>