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311" r:id="rId3"/>
    <p:sldId id="312" r:id="rId4"/>
    <p:sldId id="284" r:id="rId5"/>
    <p:sldId id="257" r:id="rId6"/>
    <p:sldId id="258" r:id="rId7"/>
    <p:sldId id="279" r:id="rId8"/>
    <p:sldId id="313" r:id="rId9"/>
    <p:sldId id="293" r:id="rId10"/>
    <p:sldId id="285" r:id="rId11"/>
    <p:sldId id="323" r:id="rId12"/>
    <p:sldId id="260" r:id="rId13"/>
    <p:sldId id="322" r:id="rId14"/>
    <p:sldId id="286" r:id="rId15"/>
    <p:sldId id="334" r:id="rId16"/>
    <p:sldId id="282" r:id="rId17"/>
    <p:sldId id="287" r:id="rId18"/>
    <p:sldId id="324" r:id="rId19"/>
    <p:sldId id="325" r:id="rId20"/>
    <p:sldId id="326" r:id="rId21"/>
    <p:sldId id="262" r:id="rId22"/>
    <p:sldId id="288" r:id="rId23"/>
    <p:sldId id="289" r:id="rId24"/>
    <p:sldId id="327" r:id="rId25"/>
    <p:sldId id="264" r:id="rId26"/>
    <p:sldId id="291" r:id="rId27"/>
    <p:sldId id="292" r:id="rId28"/>
    <p:sldId id="328" r:id="rId29"/>
    <p:sldId id="266" r:id="rId30"/>
    <p:sldId id="294" r:id="rId31"/>
    <p:sldId id="317" r:id="rId32"/>
    <p:sldId id="296" r:id="rId33"/>
    <p:sldId id="268" r:id="rId34"/>
    <p:sldId id="297" r:id="rId35"/>
    <p:sldId id="329" r:id="rId36"/>
    <p:sldId id="309" r:id="rId37"/>
    <p:sldId id="298" r:id="rId38"/>
    <p:sldId id="271" r:id="rId39"/>
    <p:sldId id="272" r:id="rId40"/>
    <p:sldId id="321" r:id="rId41"/>
    <p:sldId id="319" r:id="rId42"/>
    <p:sldId id="300" r:id="rId43"/>
    <p:sldId id="302" r:id="rId44"/>
    <p:sldId id="320" r:id="rId45"/>
    <p:sldId id="330" r:id="rId46"/>
    <p:sldId id="331" r:id="rId47"/>
    <p:sldId id="332" r:id="rId48"/>
    <p:sldId id="333" r:id="rId49"/>
    <p:sldId id="310" r:id="rId50"/>
    <p:sldId id="308" r:id="rId51"/>
    <p:sldId id="307" r:id="rId52"/>
    <p:sldId id="276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4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68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49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81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9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6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1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24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95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BB1B0-2463-410C-9312-1C1414FADF8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14748-2DAD-454A-AAFE-6A7E5D254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83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D8748C-45C5-4720-9524-D9DA5E8A6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58412"/>
            <a:ext cx="9144000" cy="194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20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BAE54E-4168-4FAB-A404-5700F5641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700" y="3030216"/>
            <a:ext cx="6996600" cy="79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63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21F12F-1F4F-4753-8CBE-A7D83FF60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949" y="3170633"/>
            <a:ext cx="8342101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155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33968F-E986-45E6-BAA1-47342A41C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100" y="3058300"/>
            <a:ext cx="4843800" cy="7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95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89" y="1529375"/>
            <a:ext cx="6674750" cy="40697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7964" y="5599133"/>
            <a:ext cx="6268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3.1 </a:t>
            </a:r>
            <a:r>
              <a:rPr lang="en-US" dirty="0"/>
              <a:t>Graphical Projection: DeKalb County Population, 2040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92232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54" y="988752"/>
            <a:ext cx="6151323" cy="41922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23509" y="5336087"/>
            <a:ext cx="3290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3. 2 </a:t>
            </a:r>
            <a:r>
              <a:rPr lang="en-US" dirty="0"/>
              <a:t>Sample Linear Curves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9593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2225F3-254F-42C7-80FB-3DA212D65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298" y="192781"/>
            <a:ext cx="9144000" cy="647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06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26F8AD-5FD0-404B-8FA2-BA86E2BBD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349" y="3170633"/>
            <a:ext cx="7983301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40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0B9598-A0F9-4D14-A2BF-3B0F0DCE0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625" y="3075150"/>
            <a:ext cx="6054750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6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A4881B-1A17-4968-B45C-320A0BA4D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500" y="3114466"/>
            <a:ext cx="269100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74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5848AC-C64C-4DFF-B3ED-81EA8949B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124" y="3165016"/>
            <a:ext cx="8028151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97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758" y="1964436"/>
            <a:ext cx="4634484" cy="29291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83577" y="4893564"/>
            <a:ext cx="4629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3. 3 </a:t>
            </a:r>
            <a:r>
              <a:rPr lang="en-US" dirty="0"/>
              <a:t>Alternate Forms of the Linear Curve </a:t>
            </a:r>
          </a:p>
        </p:txBody>
      </p:sp>
    </p:spTree>
    <p:extLst>
      <p:ext uri="{BB962C8B-B14F-4D97-AF65-F5344CB8AC3E}">
        <p14:creationId xmlns:p14="http://schemas.microsoft.com/office/powerpoint/2010/main" val="1957261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416179-C13A-4319-A72B-1788F1ABF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747" y="2895416"/>
            <a:ext cx="8297251" cy="106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52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30338A-92A2-426C-A49E-4801062F5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049" y="3159400"/>
            <a:ext cx="7803901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58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54" y="988752"/>
            <a:ext cx="6151323" cy="41922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23509" y="5336087"/>
            <a:ext cx="3290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3. 2 </a:t>
            </a:r>
            <a:r>
              <a:rPr lang="en-US" dirty="0"/>
              <a:t>Sample Linear Curves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39043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2A3894-E026-439A-908F-7CBCF2D16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69" y="0"/>
            <a:ext cx="9204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3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FDD2DD-9240-40DB-AAE7-D08F4BB68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125" y="3187483"/>
            <a:ext cx="3363750" cy="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70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B874F1-1A41-490E-B166-11ECE0083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953" y="3131316"/>
            <a:ext cx="7893601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03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1E587F-051C-4683-977F-E80A7F410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336" y="2752587"/>
            <a:ext cx="8656051" cy="116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91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39FFEF-DE1E-4912-AAC3-6A145DE31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113" y="3153783"/>
            <a:ext cx="8207551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71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90" y="1887808"/>
            <a:ext cx="5490200" cy="33732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5790" y="5261024"/>
            <a:ext cx="5040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3.4 </a:t>
            </a:r>
            <a:r>
              <a:rPr lang="en-US" dirty="0"/>
              <a:t>Alternate Forms of the Geometric Curve </a:t>
            </a:r>
          </a:p>
        </p:txBody>
      </p:sp>
    </p:spTree>
    <p:extLst>
      <p:ext uri="{BB962C8B-B14F-4D97-AF65-F5344CB8AC3E}">
        <p14:creationId xmlns:p14="http://schemas.microsoft.com/office/powerpoint/2010/main" val="552163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A8C120-E29A-491A-9B9F-4A4A51407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178" y="0"/>
            <a:ext cx="9107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09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5A5D6E-C586-4917-B9B4-92DBCE09D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825" y="3114466"/>
            <a:ext cx="318435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37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4222A0-C996-4C0C-9032-E6065F8B9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719" y="3125700"/>
            <a:ext cx="8521501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01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1883664"/>
            <a:ext cx="4838700" cy="30906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37904" y="5386285"/>
            <a:ext cx="4855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3.5 </a:t>
            </a:r>
            <a:r>
              <a:rPr lang="en-US" dirty="0"/>
              <a:t>Alternate Forms of the Parabolic Curve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302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49DE82-E574-475B-814B-97CED7838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0206"/>
            <a:ext cx="9144000" cy="637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97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82A048-BEF5-446A-9E77-943E226B2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125" y="3159400"/>
            <a:ext cx="336375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007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F8F0D7-AE1F-4D7A-9130-858E94E3A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809" y="2718487"/>
            <a:ext cx="8686800" cy="103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006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239" y="1623947"/>
            <a:ext cx="5589240" cy="36092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04239" y="5198394"/>
            <a:ext cx="4935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3.6 </a:t>
            </a:r>
            <a:r>
              <a:rPr lang="en-US" dirty="0"/>
              <a:t>Alternate Forms of the </a:t>
            </a:r>
            <a:r>
              <a:rPr lang="en-US" dirty="0" err="1"/>
              <a:t>Gompertz</a:t>
            </a:r>
            <a:r>
              <a:rPr lang="en-US" dirty="0"/>
              <a:t> Curve </a:t>
            </a:r>
          </a:p>
        </p:txBody>
      </p:sp>
    </p:spTree>
    <p:extLst>
      <p:ext uri="{BB962C8B-B14F-4D97-AF65-F5344CB8AC3E}">
        <p14:creationId xmlns:p14="http://schemas.microsoft.com/office/powerpoint/2010/main" val="1838935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CD83D0-0E55-4657-8345-7A6332706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650" y="3159400"/>
            <a:ext cx="45747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08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55F635-779F-4294-8B39-30BAF2351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200" y="3125700"/>
            <a:ext cx="6099600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1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9435BD-57E5-4FEC-8E90-4A804A8B8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45879"/>
            <a:ext cx="9144000" cy="35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507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228" y="1595628"/>
            <a:ext cx="4733544" cy="36667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29228" y="5262372"/>
            <a:ext cx="5024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3.7 </a:t>
            </a:r>
            <a:r>
              <a:rPr lang="en-US" dirty="0"/>
              <a:t>DeKalb County Population, 1900 to 2010 </a:t>
            </a:r>
          </a:p>
        </p:txBody>
      </p:sp>
    </p:spTree>
    <p:extLst>
      <p:ext uri="{BB962C8B-B14F-4D97-AF65-F5344CB8AC3E}">
        <p14:creationId xmlns:p14="http://schemas.microsoft.com/office/powerpoint/2010/main" val="602873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380B84-A0E2-4756-8529-CFC5EC5B9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726108"/>
            <a:ext cx="5486400" cy="34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554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2B96E1-FACF-42BB-9A31-1B9F43361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803" y="2980314"/>
            <a:ext cx="9194251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74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D7A717-79DD-490A-999F-A1080BEBC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02330"/>
            <a:ext cx="9144000" cy="485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63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56BF89-716F-4452-A82A-ED2D7125E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175" y="3136933"/>
            <a:ext cx="578565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18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572" y="1417320"/>
            <a:ext cx="6086856" cy="40233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95384" y="5440680"/>
            <a:ext cx="6601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3.9 </a:t>
            </a:r>
            <a:r>
              <a:rPr lang="en-US" dirty="0"/>
              <a:t>Parabolic Trend Projections: DeKalb County, 1990 to 2010 </a:t>
            </a:r>
          </a:p>
        </p:txBody>
      </p:sp>
    </p:spTree>
    <p:extLst>
      <p:ext uri="{BB962C8B-B14F-4D97-AF65-F5344CB8AC3E}">
        <p14:creationId xmlns:p14="http://schemas.microsoft.com/office/powerpoint/2010/main" val="4172526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856" y="1393698"/>
            <a:ext cx="6114288" cy="40706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50216" y="5464302"/>
            <a:ext cx="6891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3.10 </a:t>
            </a:r>
            <a:r>
              <a:rPr lang="en-US" dirty="0"/>
              <a:t>Trend Projections: DeKalb County Population, 1990 to 2070 </a:t>
            </a:r>
          </a:p>
        </p:txBody>
      </p:sp>
    </p:spTree>
    <p:extLst>
      <p:ext uri="{BB962C8B-B14F-4D97-AF65-F5344CB8AC3E}">
        <p14:creationId xmlns:p14="http://schemas.microsoft.com/office/powerpoint/2010/main" val="3452251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057D5A-BEC1-46C7-A62D-45EA41BB4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550" y="3170633"/>
            <a:ext cx="5112900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141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560467-8B5D-431A-85D8-AB812AC50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125" y="3148166"/>
            <a:ext cx="515775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44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2D8848-D6A4-4394-8A56-E198ACAD3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3144"/>
            <a:ext cx="9144000" cy="351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33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8F93E9-5D38-4DBE-AD4E-5FF1DB67C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06973"/>
            <a:ext cx="9144000" cy="444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71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A7B0A8-6DEA-4E4F-B5FC-B61779460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224" y="3165016"/>
            <a:ext cx="8207551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859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12686B-4674-4A2A-ABC2-50FA73B24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699" y="2626393"/>
            <a:ext cx="8880301" cy="133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012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14E9EA-37DB-49CE-858F-2C0644BBE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872" y="2646087"/>
            <a:ext cx="9014851" cy="12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716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0A9200-8776-428B-A16C-D66084DFC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199" y="2267934"/>
            <a:ext cx="9328801" cy="158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296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987254-B29D-472E-BC30-D8826EA42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167" y="2127807"/>
            <a:ext cx="9418501" cy="172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576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7DD5CD-FA3C-47EC-B031-752C178AD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76543"/>
            <a:ext cx="9144000" cy="330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472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93072C-FD9A-43F0-B936-B6415373C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76229"/>
            <a:ext cx="9144000" cy="450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48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E24A4F-85A5-4A04-A08C-039AA27B6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49" y="3125700"/>
            <a:ext cx="11930101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862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08" y="1170432"/>
            <a:ext cx="7034784" cy="45171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93959" y="5687568"/>
            <a:ext cx="6194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3.11 </a:t>
            </a:r>
            <a:r>
              <a:rPr lang="en-US" dirty="0"/>
              <a:t>Trend Projections: Decatur Population 1990 to 2070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5B5DE9-B67D-4DFE-985C-0C1B18A09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7858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07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101</Words>
  <Application>Microsoft Office PowerPoint</Application>
  <PresentationFormat>Widescreen</PresentationFormat>
  <Paragraphs>11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Boulder Editorial</dc:creator>
  <cp:lastModifiedBy>Dick Klosterman</cp:lastModifiedBy>
  <cp:revision>25</cp:revision>
  <dcterms:created xsi:type="dcterms:W3CDTF">2019-01-15T22:35:04Z</dcterms:created>
  <dcterms:modified xsi:type="dcterms:W3CDTF">2019-03-05T16:05:27Z</dcterms:modified>
</cp:coreProperties>
</file>