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sldIdLst>
    <p:sldId id="310" r:id="rId2"/>
    <p:sldId id="311" r:id="rId3"/>
    <p:sldId id="319" r:id="rId4"/>
    <p:sldId id="257" r:id="rId5"/>
    <p:sldId id="258" r:id="rId6"/>
    <p:sldId id="320" r:id="rId7"/>
    <p:sldId id="312" r:id="rId8"/>
    <p:sldId id="286" r:id="rId9"/>
    <p:sldId id="287" r:id="rId10"/>
    <p:sldId id="288" r:id="rId11"/>
    <p:sldId id="289" r:id="rId12"/>
    <p:sldId id="313" r:id="rId13"/>
    <p:sldId id="290" r:id="rId14"/>
    <p:sldId id="291" r:id="rId15"/>
    <p:sldId id="314" r:id="rId16"/>
    <p:sldId id="265" r:id="rId17"/>
    <p:sldId id="292" r:id="rId18"/>
    <p:sldId id="267" r:id="rId19"/>
    <p:sldId id="315" r:id="rId20"/>
    <p:sldId id="268" r:id="rId21"/>
    <p:sldId id="321" r:id="rId22"/>
    <p:sldId id="269" r:id="rId23"/>
    <p:sldId id="293" r:id="rId24"/>
    <p:sldId id="322" r:id="rId25"/>
    <p:sldId id="294" r:id="rId26"/>
    <p:sldId id="272" r:id="rId27"/>
    <p:sldId id="323" r:id="rId28"/>
    <p:sldId id="295" r:id="rId29"/>
    <p:sldId id="274" r:id="rId30"/>
    <p:sldId id="324" r:id="rId31"/>
    <p:sldId id="296" r:id="rId32"/>
    <p:sldId id="276" r:id="rId33"/>
    <p:sldId id="316" r:id="rId34"/>
    <p:sldId id="297" r:id="rId35"/>
    <p:sldId id="280" r:id="rId36"/>
    <p:sldId id="281" r:id="rId37"/>
    <p:sldId id="282" r:id="rId38"/>
    <p:sldId id="317" r:id="rId39"/>
    <p:sldId id="283" r:id="rId40"/>
    <p:sldId id="298" r:id="rId41"/>
    <p:sldId id="285" r:id="rId42"/>
    <p:sldId id="318" r:id="rId43"/>
    <p:sldId id="299" r:id="rId44"/>
    <p:sldId id="300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0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1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3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7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0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9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3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1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40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3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7B0A8-15B5-4E23-A5C6-4B7E388EF64D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76E7A-58DC-4850-B724-C4EC9FB0B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F42B2A-CB8E-4622-A750-1B78E3007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502248"/>
            <a:ext cx="8229600" cy="185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41927C-68A4-45F6-969E-7733B87CB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650" y="3013366"/>
            <a:ext cx="6368700" cy="83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4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C78E67-12CB-4133-B699-15F0B539B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875" y="3131316"/>
            <a:ext cx="20182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4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88" y="527659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31923" y="5461348"/>
            <a:ext cx="2378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2.1 </a:t>
            </a:r>
            <a:r>
              <a:rPr lang="en-US" dirty="0"/>
              <a:t>Atlanta Region</a:t>
            </a:r>
          </a:p>
        </p:txBody>
      </p:sp>
    </p:spTree>
    <p:extLst>
      <p:ext uri="{BB962C8B-B14F-4D97-AF65-F5344CB8AC3E}">
        <p14:creationId xmlns:p14="http://schemas.microsoft.com/office/powerpoint/2010/main" val="101806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40" y="753127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83693" y="5603831"/>
            <a:ext cx="3281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2.2 </a:t>
            </a:r>
            <a:r>
              <a:rPr lang="en-US" dirty="0"/>
              <a:t>DeKalb County, Georgia</a:t>
            </a:r>
          </a:p>
        </p:txBody>
      </p:sp>
    </p:spTree>
    <p:extLst>
      <p:ext uri="{BB962C8B-B14F-4D97-AF65-F5344CB8AC3E}">
        <p14:creationId xmlns:p14="http://schemas.microsoft.com/office/powerpoint/2010/main" val="142932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941613-6D9F-4AE7-956D-9B461BE2D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000" y="3148166"/>
            <a:ext cx="179400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32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9C2EE0-3D14-40AC-86B7-DDE5DA12C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99" y="3092000"/>
            <a:ext cx="9508201" cy="6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38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4E7C4D-6CE7-4A41-A99A-D5DC6CC1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04515"/>
            <a:ext cx="9144000" cy="404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56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0BB3FB-8AF1-4ACE-B7E4-4446EB3C9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59120"/>
            <a:ext cx="9144000" cy="41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0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CC386F-BFF7-4EE2-AA20-CD0F1E5AE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24744"/>
            <a:ext cx="9144000" cy="42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12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168306-27E7-49B3-AC85-6BE078D47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74991"/>
            <a:ext cx="9144000" cy="450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5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F60623-8C20-4F4F-BF7F-485017625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74" y="3052683"/>
            <a:ext cx="10808851" cy="7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16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417005-8FAE-4DBD-8808-96CD608F4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780" y="0"/>
            <a:ext cx="7548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95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28B4D7-796F-40F3-B2BE-EB8E9321D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229" y="0"/>
            <a:ext cx="8521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54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4EFBF5-12C1-4811-85A3-6351581F0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100" y="3075150"/>
            <a:ext cx="304980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43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09" y="590289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08537" y="5390889"/>
            <a:ext cx="323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2.3 </a:t>
            </a:r>
            <a:r>
              <a:rPr lang="en-US" dirty="0"/>
              <a:t>City of Decatur, Georgia</a:t>
            </a:r>
          </a:p>
        </p:txBody>
      </p:sp>
    </p:spTree>
    <p:extLst>
      <p:ext uri="{BB962C8B-B14F-4D97-AF65-F5344CB8AC3E}">
        <p14:creationId xmlns:p14="http://schemas.microsoft.com/office/powerpoint/2010/main" val="4287937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FF2A5A-42C3-4CE8-9B82-A36936503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39581"/>
            <a:ext cx="9144000" cy="437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00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24" y="582460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45907" y="5383060"/>
            <a:ext cx="430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2.4 </a:t>
            </a:r>
            <a:r>
              <a:rPr lang="en-US" dirty="0"/>
              <a:t>Existing Land Uses, City of Decatur</a:t>
            </a:r>
          </a:p>
        </p:txBody>
      </p:sp>
    </p:spTree>
    <p:extLst>
      <p:ext uri="{BB962C8B-B14F-4D97-AF65-F5344CB8AC3E}">
        <p14:creationId xmlns:p14="http://schemas.microsoft.com/office/powerpoint/2010/main" val="3586636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93057F-722F-46E4-AC75-0DB2F5F72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625" y="3108850"/>
            <a:ext cx="6054750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45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71" y="753127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92610" y="5553727"/>
            <a:ext cx="3681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2.5 </a:t>
            </a:r>
            <a:r>
              <a:rPr lang="en-US" dirty="0"/>
              <a:t>Decatur Block Groups, 2010 </a:t>
            </a:r>
          </a:p>
        </p:txBody>
      </p:sp>
    </p:spTree>
    <p:extLst>
      <p:ext uri="{BB962C8B-B14F-4D97-AF65-F5344CB8AC3E}">
        <p14:creationId xmlns:p14="http://schemas.microsoft.com/office/powerpoint/2010/main" val="633007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573875-7837-4DA6-9755-1FDEF39F3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675" y="3128472"/>
            <a:ext cx="488865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901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875" y="790706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29924" y="5729092"/>
            <a:ext cx="4930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2.6 </a:t>
            </a:r>
            <a:r>
              <a:rPr lang="en-US" dirty="0"/>
              <a:t>Existing Land Uses: Decatur Block Groups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41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8DD3DC-5263-4FD3-AF2C-897A4A5B5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49728"/>
            <a:ext cx="9144000" cy="575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2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F5AD65-AB0E-429D-9D22-E0099756E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200" y="3153783"/>
            <a:ext cx="430560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30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9B73DC-11AE-4292-ABD7-D3150AE28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79007"/>
            <a:ext cx="9144000" cy="609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73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44" y="502606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7628" y="5303206"/>
            <a:ext cx="6166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2.7 </a:t>
            </a:r>
            <a:r>
              <a:rPr lang="en-US" dirty="0"/>
              <a:t>Residential Density: Decatur Block Groups, 2010–2014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85969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AD48F0-7228-4366-82F3-A797B84E4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975" y="3120083"/>
            <a:ext cx="686205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8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24532D-386F-4F17-88BD-D5EDC9696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153" y="0"/>
            <a:ext cx="8481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952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70" y="803231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0465" y="5603831"/>
            <a:ext cx="732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Map 2.8 </a:t>
            </a:r>
            <a:r>
              <a:rPr lang="en-US" dirty="0"/>
              <a:t>Percent White-Only Population: Decatur Block Groups, 2010–2014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3445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CF6A9D-0C2B-4FAB-B649-442202383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050" y="3108850"/>
            <a:ext cx="4215900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81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0200C1-A5A2-4F95-A8A3-8B3FBC8DE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079" y="0"/>
            <a:ext cx="73718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7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8771" y="5829300"/>
            <a:ext cx="691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2.9 </a:t>
            </a:r>
            <a:r>
              <a:rPr lang="en-US" dirty="0"/>
              <a:t>Median Household Income: Decatur Block Groups, 2010–2014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7298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861B5E-74B5-4D54-B56A-50E0A5897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575" y="3075150"/>
            <a:ext cx="542685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51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52BB7C-6FAD-45E4-868F-DE3C1343C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213" y="0"/>
            <a:ext cx="3909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42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1304174"/>
            <a:ext cx="5600700" cy="3986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44208" y="5462842"/>
            <a:ext cx="442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2.2 </a:t>
            </a:r>
            <a:r>
              <a:rPr lang="en-US" dirty="0"/>
              <a:t>Georgia Population Pyramid, 2010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172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428" y="1271778"/>
            <a:ext cx="5343144" cy="43144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57997" y="5586222"/>
            <a:ext cx="5076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2.3 </a:t>
            </a:r>
            <a:r>
              <a:rPr lang="en-US" dirty="0"/>
              <a:t>DeKalb County Population Pyramid, 2010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5808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57997" y="5586222"/>
            <a:ext cx="4436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2.4 </a:t>
            </a:r>
            <a:r>
              <a:rPr lang="en-US" dirty="0"/>
              <a:t>Decatur Population Pyramid, 2010 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45B37B-8FC2-429A-9A90-5B27ABCD2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310002"/>
            <a:ext cx="5486400" cy="421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1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D431F6-D01A-4400-9EDC-8F71FA2A6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175" y="3063916"/>
            <a:ext cx="3991650" cy="7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39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0" y="1619250"/>
            <a:ext cx="4991100" cy="361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8953" y="5361140"/>
            <a:ext cx="3283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2.5 </a:t>
            </a:r>
            <a:r>
              <a:rPr lang="en-US" dirty="0"/>
              <a:t>Sample Lorenz Curves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862599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749743-FCFB-4B85-B058-59E675CD2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48856"/>
            <a:ext cx="9144000" cy="334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45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56" y="1500378"/>
            <a:ext cx="5352288" cy="38572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6898" y="5357622"/>
            <a:ext cx="7873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2.6 </a:t>
            </a:r>
            <a:r>
              <a:rPr lang="en-US" dirty="0"/>
              <a:t>Household wealth Lorenz Curves: Decatur and the United States, 2010.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56805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1EF132-4036-4073-AE8D-CE2047EBB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925" y="3047066"/>
            <a:ext cx="4440150" cy="76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650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C257C8-0F04-4DD8-8CCA-3BF6ED5D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05341"/>
            <a:ext cx="9144000" cy="327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28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B14035-5BE2-4211-97B7-AE134D41C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45201"/>
            <a:ext cx="9144000" cy="38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49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116</Words>
  <Application>Microsoft Office PowerPoint</Application>
  <PresentationFormat>Widescreen</PresentationFormat>
  <Paragraphs>14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Boulder Editorial</dc:creator>
  <cp:lastModifiedBy>Dick Klosterman</cp:lastModifiedBy>
  <cp:revision>24</cp:revision>
  <dcterms:created xsi:type="dcterms:W3CDTF">2019-01-15T21:54:33Z</dcterms:created>
  <dcterms:modified xsi:type="dcterms:W3CDTF">2019-02-25T20:51:10Z</dcterms:modified>
</cp:coreProperties>
</file>