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27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53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01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8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07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02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3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7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02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D2A6A-0C5B-4A47-8600-51276905EA60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A6534-6EF4-4904-84F5-178F979D0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3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6AF08F-0A87-4D64-8286-00AA2EFD7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445732"/>
            <a:ext cx="9144000" cy="196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70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A1C782-C3E7-4271-86B9-27546F109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275" y="3114466"/>
            <a:ext cx="7041450" cy="6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8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8EA3A7-8F7B-43F1-92E1-463037FAE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675" y="3159400"/>
            <a:ext cx="668265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41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869D89-F897-4213-BA4F-37F84E1CC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150" y="3165016"/>
            <a:ext cx="7265700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15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E3F9E5-374F-4B3A-B9B4-11B3533DE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175" y="2878566"/>
            <a:ext cx="5785650" cy="110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44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488659-55B1-477C-8F51-28655D766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3800" y="3136933"/>
            <a:ext cx="4664400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223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493F86-DB6A-489D-90EE-F7EBB99AE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725" y="3092000"/>
            <a:ext cx="7310550" cy="67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45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ACD027-EE73-46E1-B11E-4002CEE49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200" y="3165016"/>
            <a:ext cx="2511600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343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E44783-2664-41EF-946B-9E31A49B1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0775" y="3153783"/>
            <a:ext cx="4350450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38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99D9D4-1FE3-439C-A8CB-753A7B7E0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400" y="3165016"/>
            <a:ext cx="3229200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35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DDE719-5F94-4EBB-A21D-BFCCB1496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925" y="3097616"/>
            <a:ext cx="6234150" cy="66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96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F2AF2B-D513-48CC-9F7B-1DEB66EA8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900" y="3170633"/>
            <a:ext cx="4126200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66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4A213A-58CA-4B1B-99C9-C91E27ACE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375" y="3153783"/>
            <a:ext cx="6503250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23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11DD84-E4A3-4D4E-818E-4EFAC7C39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600" y="3193100"/>
            <a:ext cx="5740800" cy="4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547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EB5A9B-F188-4840-9E76-40346B033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250" y="3198716"/>
            <a:ext cx="6727500" cy="46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86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57547F-22F2-4388-B665-B0A61943C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150" y="3086383"/>
            <a:ext cx="5471700" cy="68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44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3900A3-9BFE-4A84-A1A9-37E1E69BE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775" y="3198716"/>
            <a:ext cx="6144450" cy="46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37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EBD760-C680-4CAE-B639-0A52D9FF1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550" y="2850483"/>
            <a:ext cx="6906900" cy="115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327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80A637-CEB6-441E-A70F-5C45AF81E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300" y="3165016"/>
            <a:ext cx="3767400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642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3BDEC0-9270-40A1-BE80-2FE276DB9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725" y="3176250"/>
            <a:ext cx="3722550" cy="5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612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FAA8C0-A6CF-4344-984C-941052598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925" y="3097616"/>
            <a:ext cx="4440150" cy="66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30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C1CF23-1D33-49F2-9965-09B54E019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275" y="3120083"/>
            <a:ext cx="7041450" cy="61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54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06F21B-4003-42A2-BFB0-7E2C7D071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400" y="3142550"/>
            <a:ext cx="5023200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602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21E63C-1A4E-4C97-95AC-5FB1D3587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250" y="3170633"/>
            <a:ext cx="6727500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38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7B85FB-7B1A-4D77-AB44-04F5D0F30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650" y="3148166"/>
            <a:ext cx="4574700" cy="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011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Appendix A &amp; B</dc:title>
  <dc:creator>Boulder Editorial</dc:creator>
  <cp:lastModifiedBy>Dick Klosterman</cp:lastModifiedBy>
  <cp:revision>13</cp:revision>
  <dcterms:created xsi:type="dcterms:W3CDTF">2019-01-22T22:57:08Z</dcterms:created>
  <dcterms:modified xsi:type="dcterms:W3CDTF">2019-03-05T16:34:14Z</dcterms:modified>
</cp:coreProperties>
</file>