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3" r:id="rId2"/>
    <p:sldId id="284" r:id="rId3"/>
    <p:sldId id="285" r:id="rId4"/>
    <p:sldId id="286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29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8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8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D2A6A-0C5B-4A47-8600-51276905EA60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A6534-6EF4-4904-84F5-178F979D0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627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D2A6A-0C5B-4A47-8600-51276905EA60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A6534-6EF4-4904-84F5-178F979D0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953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D2A6A-0C5B-4A47-8600-51276905EA60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A6534-6EF4-4904-84F5-178F979D0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101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D2A6A-0C5B-4A47-8600-51276905EA60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A6534-6EF4-4904-84F5-178F979D0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489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D2A6A-0C5B-4A47-8600-51276905EA60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A6534-6EF4-4904-84F5-178F979D0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507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D2A6A-0C5B-4A47-8600-51276905EA60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A6534-6EF4-4904-84F5-178F979D0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202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D2A6A-0C5B-4A47-8600-51276905EA60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A6534-6EF4-4904-84F5-178F979D0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437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D2A6A-0C5B-4A47-8600-51276905EA60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A6534-6EF4-4904-84F5-178F979D0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775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D2A6A-0C5B-4A47-8600-51276905EA60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A6534-6EF4-4904-84F5-178F979D0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60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D2A6A-0C5B-4A47-8600-51276905EA60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A6534-6EF4-4904-84F5-178F979D0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9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D2A6A-0C5B-4A47-8600-51276905EA60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A6534-6EF4-4904-84F5-178F979D0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102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7D2A6A-0C5B-4A47-8600-51276905EA60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A6534-6EF4-4904-84F5-178F979D0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534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F7BAC1E-8B7C-45A6-B1A5-B1E19619E0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539929"/>
            <a:ext cx="9144000" cy="1778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7721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B481122-EC9E-4C46-9356-70ADD9342B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8025" y="2850483"/>
            <a:ext cx="5695950" cy="1157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7303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275E03F-2F49-4D56-AC4D-1D23275FC2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7725" y="2889800"/>
            <a:ext cx="5516550" cy="107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621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17951F2-8B5B-4D45-A69B-2AAB30DE41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6525" y="3114466"/>
            <a:ext cx="4798950" cy="629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275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9E0A595-05DE-4A4E-9A83-E231177075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0775" y="3125700"/>
            <a:ext cx="4350450" cy="60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3941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E812C22-04ED-4DD1-BB17-B4CE7C37C2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2850" y="2850483"/>
            <a:ext cx="7086300" cy="1157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9974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6D3B730-19CF-46E0-B9B1-00A84BA460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8625" y="3181866"/>
            <a:ext cx="6054750" cy="494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1586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B6ED47E-9AF3-4CF5-A7BB-718C8DCD5E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1950" y="3187483"/>
            <a:ext cx="6548100" cy="483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2370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7F1858D-DD8B-4EDA-B6C9-60B02A452E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0725" y="3136933"/>
            <a:ext cx="7310550" cy="584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5849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456E7E7-D6F3-48EA-8A86-FE92C5779A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6850" y="3159400"/>
            <a:ext cx="3498300" cy="5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9347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76F5EB0-E8AA-4D73-8225-D66CAED684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2000" y="3142550"/>
            <a:ext cx="3588000" cy="57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4995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5FF915F-055C-43BF-83ED-B2F5F38818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933796"/>
            <a:ext cx="9144000" cy="2990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7731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E367328-9E39-4EC7-ACCB-FA3429F650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6048" y="2821706"/>
            <a:ext cx="6323850" cy="107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9011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75AFFF4-350D-4CF4-90D7-B56AC2ED04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0653" y="2911572"/>
            <a:ext cx="6368700" cy="89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8559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4B5CB7B-CD18-4257-8B4A-682E96FD97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3800" y="3136933"/>
            <a:ext cx="4664400" cy="584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882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B722980-D6A5-455B-93E1-1C6DA9EE8D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7425" y="3153783"/>
            <a:ext cx="5337150" cy="550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1118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73487DE-A205-48F9-8041-62E8E116CF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5692" y="2856911"/>
            <a:ext cx="5292300" cy="988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601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0</Words>
  <Application>Microsoft Office PowerPoint</Application>
  <PresentationFormat>Widescreen</PresentationFormat>
  <Paragraphs>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Appendix A &amp; B</dc:title>
  <dc:creator>Boulder Editorial</dc:creator>
  <cp:lastModifiedBy>Dick Klosterman</cp:lastModifiedBy>
  <cp:revision>13</cp:revision>
  <dcterms:created xsi:type="dcterms:W3CDTF">2019-01-22T22:57:08Z</dcterms:created>
  <dcterms:modified xsi:type="dcterms:W3CDTF">2019-03-05T16:32:52Z</dcterms:modified>
</cp:coreProperties>
</file>