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627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53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01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8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07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202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37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75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6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02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534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0E250F-E21B-41AD-B6E6-39E9993B6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470292"/>
            <a:ext cx="9144000" cy="191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399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439" y="0"/>
            <a:ext cx="7858125" cy="64579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5177" y="6273284"/>
            <a:ext cx="409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A. 1 </a:t>
            </a:r>
            <a:r>
              <a:rPr lang="en-US" dirty="0"/>
              <a:t>US Census Geographic Entities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1301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6E3898-6EBD-4FEC-B070-E5F328E7B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650" y="2828016"/>
            <a:ext cx="6368700" cy="120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58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3749F3-8B95-4717-BEA0-95D028286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200" y="3181866"/>
            <a:ext cx="2511600" cy="49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569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F78EB8-070A-469D-B7DD-535EF2E43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1125" y="3159400"/>
            <a:ext cx="156975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421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E84FBE-08D0-4311-B135-55FF261ED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450" y="3159400"/>
            <a:ext cx="206310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03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6B5E30-1DA8-42E0-B4E9-FDD0930E6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075" y="3069533"/>
            <a:ext cx="4529850" cy="71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90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98878B-DA8C-4BA8-99F3-D249B439D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650" y="3159400"/>
            <a:ext cx="457470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282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D26A32-E236-4D8E-BFA3-302ED6C89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025" y="3176250"/>
            <a:ext cx="3901950" cy="5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65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818504-BE38-4123-A8AF-0040C4753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2000" y="3159400"/>
            <a:ext cx="358800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799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DAAE96-8EEC-48E1-8164-1D2310253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525" y="3153783"/>
            <a:ext cx="4798950" cy="5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232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2F489C-11B4-45B2-92C0-C55C236CA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375" y="3108850"/>
            <a:ext cx="4709250" cy="6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919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BDD039-6F4C-46C1-BF53-A02B08253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300" y="3165016"/>
            <a:ext cx="3767400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84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6CC9C6-7CDA-4B5D-95E8-780FCEFDD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025" y="3176250"/>
            <a:ext cx="3901950" cy="5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28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DDA714-FD71-4804-92BE-E8115578F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050" y="3159400"/>
            <a:ext cx="600990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095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96ED19-CAB2-4A11-80BC-B96149CB1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350" y="3097616"/>
            <a:ext cx="6189300" cy="66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171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0A83C4-C9BB-4092-8744-96E834D94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075" y="3187483"/>
            <a:ext cx="6323850" cy="48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28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8654FE-B556-4A02-975F-1B7B0516F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300" y="3170633"/>
            <a:ext cx="5561400" cy="51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280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ED7991-114A-4F77-B510-C229199FE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3475" y="3187483"/>
            <a:ext cx="5965050" cy="48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39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A6DD50-B28C-4905-A42B-A6A2B0BBA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975" y="3181866"/>
            <a:ext cx="3274050" cy="49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474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366A84-6066-41A3-87CF-16F8474EE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100" y="3159400"/>
            <a:ext cx="304980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69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623CA1-3F3B-4368-A6A6-D6E6AAE16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700" y="3176250"/>
            <a:ext cx="3408600" cy="5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2697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03A80B-0A79-448F-8729-962F7C04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675" y="3092000"/>
            <a:ext cx="4888650" cy="67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266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8</Words>
  <Application>Microsoft Office PowerPoint</Application>
  <PresentationFormat>Widescreen</PresentationFormat>
  <Paragraphs>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Appendix A &amp; B</dc:title>
  <dc:creator>Boulder Editorial</dc:creator>
  <cp:lastModifiedBy>Dick Klosterman</cp:lastModifiedBy>
  <cp:revision>13</cp:revision>
  <dcterms:created xsi:type="dcterms:W3CDTF">2019-01-22T22:57:08Z</dcterms:created>
  <dcterms:modified xsi:type="dcterms:W3CDTF">2019-03-05T16:30:27Z</dcterms:modified>
</cp:coreProperties>
</file>